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283" r:id="rId3"/>
    <p:sldId id="256" r:id="rId5"/>
    <p:sldId id="284" r:id="rId6"/>
    <p:sldId id="258" r:id="rId7"/>
    <p:sldId id="259" r:id="rId8"/>
    <p:sldId id="260" r:id="rId9"/>
    <p:sldId id="285" r:id="rId10"/>
    <p:sldId id="262" r:id="rId11"/>
    <p:sldId id="263" r:id="rId12"/>
    <p:sldId id="264" r:id="rId13"/>
    <p:sldId id="286" r:id="rId14"/>
    <p:sldId id="287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>
                <a:sym typeface="+mn-ea"/>
              </a:rPr>
              <a:t>My name is Cedric Yan, join Aleo community for 2 years, Our team is building PrivX(order book) on the Aleo network.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Aleo &amp;&amp; LEO, RUST Developer</a:t>
            </a:r>
            <a:endParaRPr lang="en-US" altLang="zh-CN"/>
          </a:p>
          <a:p>
            <a:r>
              <a:rPr lang="en-US" altLang="zh-CN">
                <a:sym typeface="+mn-ea"/>
              </a:rPr>
              <a:t>Introduction to Aleo and then hands-on exercise.</a:t>
            </a:r>
            <a:endParaRPr lang="en-US" altLang="zh-CN">
              <a:sym typeface="+mn-ea"/>
            </a:endParaRPr>
          </a:p>
          <a:p>
            <a:endParaRPr lang="en-US" altLang="zh-CN"/>
          </a:p>
          <a:p>
            <a:r>
              <a:rPr lang="en-US" altLang="zh-CN">
                <a:sym typeface="+mn-ea"/>
              </a:rPr>
              <a:t>wechat: syyanyuhui</a:t>
            </a:r>
            <a:endParaRPr lang="en-US" altLang="zh-CN"/>
          </a:p>
          <a:p>
            <a:r>
              <a:rPr lang="en-US" altLang="zh-CN">
                <a:sym typeface="+mn-ea"/>
              </a:rPr>
              <a:t>telegram: @Ghostant1017</a:t>
            </a:r>
            <a:endParaRPr lang="en-US" altLang="zh-CN"/>
          </a:p>
          <a:p>
            <a:r>
              <a:rPr lang="en-US" altLang="zh-CN">
                <a:sym typeface="+mn-ea"/>
              </a:rPr>
              <a:t>github: https://github.com/ghostant-1017</a:t>
            </a:r>
            <a:endParaRPr lang="en-US" altLang="zh-CN"/>
          </a:p>
          <a:p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1.Record can only be decrypted by the owner</a:t>
            </a:r>
            <a:endParaRPr lang="en-US" altLang="zh-CN"/>
          </a:p>
          <a:p>
            <a:r>
              <a:rPr lang="en-US" altLang="zh-CN"/>
              <a:t>2.We need to pay fee for the execution</a:t>
            </a:r>
            <a:endParaRPr lang="en-US" altLang="zh-CN"/>
          </a:p>
          <a:p>
            <a:r>
              <a:rPr lang="en-US" altLang="zh-CN"/>
              <a:t>- Finalize new features, Global State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Difference bettween ZKROLLUP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Git: </a:t>
            </a:r>
            <a:r>
              <a:rPr lang="zh-CN" altLang="en-US"/>
              <a:t>https://git-scm.com/downloads</a:t>
            </a:r>
            <a:endParaRPr lang="zh-CN" altLang="en-US"/>
          </a:p>
          <a:p>
            <a:r>
              <a:rPr lang="en-US" altLang="zh-CN"/>
              <a:t>Rust: https://www.rust-lang.org/tools/install</a:t>
            </a:r>
            <a:endParaRPr lang="en-US" altLang="zh-CN"/>
          </a:p>
          <a:p>
            <a:r>
              <a:rPr lang="en-US" altLang="zh-CN"/>
              <a:t>LEO: https://developer.aleo.org/leo/installation/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>
                <a:sym typeface="+mn-ea"/>
              </a:rPr>
              <a:t>Aleo uses a model more similar to that of Bitcoin or the UTXO model compared to an account model.</a:t>
            </a:r>
            <a:endParaRPr lang="en-US" altLang="zh-CN"/>
          </a:p>
          <a:p>
            <a:r>
              <a:rPr lang="en-US" altLang="zh-CN">
                <a:sym typeface="+mn-ea"/>
              </a:rPr>
              <a:t>Terms</a:t>
            </a:r>
            <a:endParaRPr lang="en-US" altLang="zh-CN"/>
          </a:p>
          <a:p>
            <a:pPr lvl="1"/>
            <a:r>
              <a:rPr lang="en-US" altLang="zh-CN">
                <a:sym typeface="+mn-ea"/>
              </a:rPr>
              <a:t>Record: the smallest data structure for storing state.</a:t>
            </a:r>
            <a:endParaRPr lang="en-US" altLang="zh-CN"/>
          </a:p>
          <a:p>
            <a:pPr lvl="1"/>
            <a:r>
              <a:rPr lang="en-US" altLang="zh-CN">
                <a:sym typeface="+mn-ea"/>
              </a:rPr>
              <a:t>Transition: if the records store state, a transition describes a change from one state to another</a:t>
            </a:r>
            <a:endParaRPr lang="en-US" altLang="zh-CN"/>
          </a:p>
          <a:p>
            <a:pPr lvl="1"/>
            <a:r>
              <a:rPr lang="en-US" altLang="zh-CN">
                <a:sym typeface="+mn-ea"/>
              </a:rPr>
              <a:t>Transaction: a collection of transitions that will be published on chain</a:t>
            </a:r>
            <a:endParaRPr lang="en-US" altLang="zh-CN"/>
          </a:p>
          <a:p>
            <a:pPr lvl="1"/>
            <a:r>
              <a:rPr lang="en-US" altLang="zh-CN">
                <a:sym typeface="+mn-ea"/>
              </a:rPr>
              <a:t>Block: a collection of transactions allowing for a record of all state changes over time.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1. Example of ZKP</a:t>
            </a:r>
            <a:endParaRPr lang="en-US" altLang="zh-CN"/>
          </a:p>
          <a:p>
            <a:r>
              <a:rPr lang="en-US" altLang="zh-CN"/>
              <a:t>2. </a:t>
            </a:r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V</a:t>
            </a:r>
            <a:r>
              <a:rPr lang="zh-CN" altLang="en-US"/>
              <a:t>神在讲解零知识</a:t>
            </a:r>
            <a:r>
              <a:rPr lang="en-US" altLang="zh-CN"/>
              <a:t>i</a:t>
            </a:r>
            <a:r>
              <a:rPr lang="zh-CN" altLang="en-US"/>
              <a:t>证明的文章</a:t>
            </a:r>
            <a:r>
              <a:rPr lang="zh-CN" altLang="en-US"/>
              <a:t>中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1.</a:t>
            </a:r>
            <a:r>
              <a:rPr lang="zh-CN" altLang="en-US"/>
              <a:t>使用测试的</a:t>
            </a:r>
            <a:r>
              <a:rPr lang="zh-CN" altLang="en-US"/>
              <a:t>钱包</a:t>
            </a:r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部署的使用的</a:t>
            </a:r>
            <a:r>
              <a:rPr lang="en-US" altLang="zh-CN"/>
              <a:t>Fee, Public Fee, native currency</a:t>
            </a:r>
            <a:endParaRPr lang="en-US" altLang="zh-CN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 rotWithShape="1">
          <a:gsLst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le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865"/>
            <a:ext cx="12192000" cy="67316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1210" y="0"/>
            <a:ext cx="1060894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汉仪旗黑</vt:lpstr>
      <vt:lpstr>宋体</vt:lpstr>
      <vt:lpstr>Arial Unicode MS</vt:lpstr>
      <vt:lpstr>汉仪书宋二KW</vt:lpstr>
      <vt:lpstr>Calibri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颜宇辉</cp:lastModifiedBy>
  <cp:revision>19</cp:revision>
  <dcterms:created xsi:type="dcterms:W3CDTF">2023-10-23T02:10:26Z</dcterms:created>
  <dcterms:modified xsi:type="dcterms:W3CDTF">2023-10-23T02:10:26Z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2052-5.2.1.7798</vt:lpwstr>
  </property>
  <property fmtid="{D5CDD505-2E9C-101B-9397-08002B2CF9AE}" pid="3" name="ICV">
    <vt:lpwstr>63EF9C2576D3428E12D63565F9AEC9BF_43</vt:lpwstr>
  </property>
</Properties>
</file>

<file path=docProps/thumbnail.jpeg>
</file>